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010" y="142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10698163" cy="151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52881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ΒΟΥΛΓΑΡΗΣ ΚΩΝΣΤΑΝΤΙΝΟΣ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ΚΡΗΤΗΣ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400.000 €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01022"/>
            <a:ext cx="9217024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259</Words>
  <Application>Microsoft Office PowerPoint</Application>
  <PresentationFormat>Προσαρμογή</PresentationFormat>
  <Paragraphs>26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ediafonidi</cp:lastModifiedBy>
  <cp:revision>51</cp:revision>
  <cp:lastPrinted>2019-12-05T14:31:53Z</cp:lastPrinted>
  <dcterms:created xsi:type="dcterms:W3CDTF">2018-02-13T12:16:57Z</dcterms:created>
  <dcterms:modified xsi:type="dcterms:W3CDTF">2023-12-13T15:29:33Z</dcterms:modified>
</cp:coreProperties>
</file>